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975" y="3176587"/>
            <a:ext cx="4972050" cy="504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5755"/>
          <a:stretch/>
        </p:blipFill>
        <p:spPr>
          <a:xfrm>
            <a:off x="335360" y="1916832"/>
            <a:ext cx="11458575" cy="25496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501008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17933" y="3501008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30581" y="3501008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89527" y="3501008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584" y="4045018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17933" y="4045018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30581" y="4045018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89527" y="4045018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24037"/>
            <a:ext cx="1135380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24944"/>
            <a:ext cx="2520280" cy="2109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540312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03205" y="2924944"/>
            <a:ext cx="2520280" cy="2109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71357" y="2540312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31600" y="2924944"/>
            <a:ext cx="2520280" cy="2109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99752" y="2540312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74800" y="2924944"/>
            <a:ext cx="2520280" cy="2109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60496" y="2540312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133600"/>
            <a:ext cx="113919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84984"/>
            <a:ext cx="27363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840568"/>
            <a:ext cx="2736304" cy="11005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71625"/>
            <a:ext cx="114871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789040"/>
            <a:ext cx="4824536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15039" y="3933056"/>
            <a:ext cx="4824536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19287"/>
            <a:ext cx="1144905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005064"/>
            <a:ext cx="19442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1556" y="4005064"/>
            <a:ext cx="26124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5126" y="4509120"/>
            <a:ext cx="458280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034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2026-02-24T11:00:05Z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